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5" r:id="rId4"/>
    <p:sldId id="273" r:id="rId5"/>
    <p:sldId id="275" r:id="rId6"/>
    <p:sldId id="274" r:id="rId7"/>
    <p:sldId id="276" r:id="rId8"/>
    <p:sldId id="27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5"/>
    <p:restoredTop sz="94570"/>
  </p:normalViewPr>
  <p:slideViewPr>
    <p:cSldViewPr snapToGrid="0" snapToObjects="1">
      <p:cViewPr varScale="1">
        <p:scale>
          <a:sx n="86" d="100"/>
          <a:sy n="86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19DBAA-E2A9-E947-AE89-B87BFBCC459A}" type="datetimeFigureOut">
              <a:rPr lang="en-US" smtClean="0"/>
              <a:t>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29985-3383-A64C-BD6A-77A3C708B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42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BC601-7B19-AA4D-A38A-8D08827ED1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68165"/>
            <a:ext cx="12192000" cy="431389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U.S Housing Market Analysis and Insights: </a:t>
            </a:r>
            <a:br>
              <a:rPr lang="en-US" dirty="0"/>
            </a:br>
            <a:r>
              <a:rPr lang="en-US" dirty="0"/>
              <a:t>2008 – 2018.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D9B5B-0001-524F-964A-D60A63DE3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4718" y="3783723"/>
            <a:ext cx="8637072" cy="1145627"/>
          </a:xfrm>
        </p:spPr>
        <p:txBody>
          <a:bodyPr/>
          <a:lstStyle/>
          <a:p>
            <a:r>
              <a:rPr lang="en-US" dirty="0"/>
              <a:t>By: 		Adam Iona		</a:t>
            </a:r>
            <a:r>
              <a:rPr lang="en-US" dirty="0" err="1"/>
              <a:t>ReMCO</a:t>
            </a:r>
            <a:r>
              <a:rPr lang="en-US" dirty="0"/>
              <a:t> MOOIJ	  </a:t>
            </a:r>
          </a:p>
          <a:p>
            <a:r>
              <a:rPr lang="en-US" dirty="0"/>
              <a:t>		Chris </a:t>
            </a:r>
            <a:r>
              <a:rPr lang="en-US" dirty="0" err="1"/>
              <a:t>marchini</a:t>
            </a:r>
            <a:r>
              <a:rPr lang="en-US" dirty="0"/>
              <a:t>	               TOLU OMOTUNDE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8684B3-BB8C-7849-9F4E-EBC940F77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09429"/>
            <a:ext cx="1630597" cy="122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9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6"/>
    </mc:Choice>
    <mc:Fallback xmlns="">
      <p:transition spd="slow" advTm="372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52320-D6C4-624A-BC93-250BD6D2C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Table of content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4547FA-29A5-4145-8E4B-D5339E4BC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Objectives</a:t>
            </a:r>
          </a:p>
          <a:p>
            <a:r>
              <a:rPr lang="en-US" dirty="0"/>
              <a:t>Procedure</a:t>
            </a:r>
          </a:p>
          <a:p>
            <a:r>
              <a:rPr lang="en-US" dirty="0"/>
              <a:t>Result and Discussion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Future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15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C39BEA1-F896-D14A-BB0C-BBA6D84EA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8DF2FEE-0AC3-6C4F-BBDC-D926112C3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191" y="2019549"/>
            <a:ext cx="4645152" cy="3449177"/>
          </a:xfrm>
        </p:spPr>
        <p:txBody>
          <a:bodyPr/>
          <a:lstStyle/>
          <a:p>
            <a:r>
              <a:rPr lang="en-US" dirty="0"/>
              <a:t>Ever wondered why houses are so expensive?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F737CB3-6674-6142-8BDF-518A81094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3C3135-D57B-114F-A567-9C189227FDD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235909" y="2019549"/>
            <a:ext cx="4821030" cy="3227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34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7FD1B-5639-4C48-B933-23D5B0258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D5B40-99E2-A849-A5A8-6CE425024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 the United States’ housing data since the housing market collapsed in 2008 and identify how the market has or has not rebounded between then and 2018 nationally. </a:t>
            </a:r>
          </a:p>
          <a:p>
            <a:r>
              <a:rPr lang="en-US" dirty="0"/>
              <a:t>Develop statistical regressions to forecast house prices in coming years.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40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E7C8E-53F1-5247-BC8B-6651AF7E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55728-089E-5C4D-A93D-89C5E4097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3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6F8ED-032D-2841-8412-354DEE996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8B363-F71C-C344-8930-B74A48DDB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98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C9470-0A55-754C-AC04-F9951C9B6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8082A-597A-F042-9689-5096DC801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4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CD7D7-3AAB-784D-8547-0D22E1360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C1AA4-3E5F-CD4A-8EF8-3338330B9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018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5B2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AB4CB3-79DA-AB41-833A-2078AACE9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22917" y="643467"/>
            <a:ext cx="83461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0033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</TotalTime>
  <Words>107</Words>
  <Application>Microsoft Macintosh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Gallery</vt:lpstr>
      <vt:lpstr>U.S Housing Market Analysis and Insights:  2008 – 2018. </vt:lpstr>
      <vt:lpstr>Table of content</vt:lpstr>
      <vt:lpstr>INTRODUCTION</vt:lpstr>
      <vt:lpstr>OBJECTIVES</vt:lpstr>
      <vt:lpstr>PROCEDURE</vt:lpstr>
      <vt:lpstr>RESULT AND DISCUSSION</vt:lpstr>
      <vt:lpstr>CONCLUSION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Synthesis of  Nanorobots for Drug Delivery to  Cancer Cells.  </dc:title>
  <dc:creator>Ayomikun Olarinoye</dc:creator>
  <cp:lastModifiedBy>Toluwalashe Omotunde</cp:lastModifiedBy>
  <cp:revision>14</cp:revision>
  <dcterms:created xsi:type="dcterms:W3CDTF">2019-12-03T15:59:03Z</dcterms:created>
  <dcterms:modified xsi:type="dcterms:W3CDTF">2020-01-10T00:16:33Z</dcterms:modified>
</cp:coreProperties>
</file>